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37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8599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992598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12572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89345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142095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968980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303801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452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52476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59842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629998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FDD38-3387-451B-894E-45FB46A8A330}" type="datetimeFigureOut">
              <a:rPr lang="ru-RU" smtClean="0"/>
              <a:t>20.01.2025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7A0163-9C99-4C4E-9136-91DAE8352D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4194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12865" y="238496"/>
            <a:ext cx="11779135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Адрес местонахождения</a:t>
            </a:r>
            <a:r>
              <a:rPr lang="ru-RU" dirty="0" smtClean="0"/>
              <a:t>: г. Москва, район Щербинка, ул. Космонавтов, возле д. 12, марка ТС: СИТРОЕН ВERLINGO, цвет белый, ГРЗ: У638УХ799. Просим принять необходимые меры по приведению ТС в состояние, не позволяющее привести транспортное средство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79" y="2540813"/>
            <a:ext cx="2768414" cy="2078705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1936" y="2540812"/>
            <a:ext cx="2768414" cy="20787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1121" y="2535914"/>
            <a:ext cx="2774937" cy="20836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7178" y="2535914"/>
            <a:ext cx="2768414" cy="20787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1311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4073" y="296684"/>
            <a:ext cx="11296997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u="sng" dirty="0" smtClean="0"/>
              <a:t>Адрес местонахождения</a:t>
            </a:r>
            <a:r>
              <a:rPr lang="ru-RU" dirty="0" smtClean="0"/>
              <a:t>: г. Москва, район Щербинка, </a:t>
            </a:r>
            <a:r>
              <a:rPr lang="ru-RU" dirty="0" err="1" smtClean="0"/>
              <a:t>Чечёрский</a:t>
            </a:r>
            <a:r>
              <a:rPr lang="ru-RU" dirty="0" smtClean="0"/>
              <a:t> проезд,, возле д. 126 корп. 1, марка ТС: МАЗДА, синий, ГРЗ: У428АХ197. Просим принять необходимые меры по приведению ТС в состояние, не позволяющее привести транспортное средство в состояние, не позволяющее идентифицировать его как брошенное, в том числе разукомплектованное, или переместить его в место, позволяющее хранить транспортное средство без создания помех в организации благоустройства территории города Москвы в соответствии с постановлением Правительства Москвы от 23.09.2014 г. №569-ПП «О порядке выявления, перемещения, временного хранения и утилизации брошенных, в том числе разукомплектованных, транспортных средств в городе Москве».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073" y="2743200"/>
            <a:ext cx="2300547" cy="306739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6802" y="2739967"/>
            <a:ext cx="2302972" cy="307062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1956" y="2739967"/>
            <a:ext cx="2302971" cy="307062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9457" y="2739967"/>
            <a:ext cx="2302972" cy="3070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284054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</TotalTime>
  <Words>234</Words>
  <Application>Microsoft Office PowerPoint</Application>
  <PresentationFormat>Широкоэкранный</PresentationFormat>
  <Paragraphs>2</Paragraphs>
  <Slides>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Роменская Мария Андреевна</dc:creator>
  <cp:lastModifiedBy>Роменская Мария Андреевна</cp:lastModifiedBy>
  <cp:revision>2</cp:revision>
  <dcterms:created xsi:type="dcterms:W3CDTF">2025-01-20T10:11:42Z</dcterms:created>
  <dcterms:modified xsi:type="dcterms:W3CDTF">2025-01-20T10:30:32Z</dcterms:modified>
</cp:coreProperties>
</file>